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 id="304" r:id="rId52"/>
    <p:sldId id="305" r:id="rId53"/>
    <p:sldId id="306" r:id="rId54"/>
    <p:sldId id="307" r:id="rId55"/>
    <p:sldId id="308" r:id="rId56"/>
    <p:sldId id="309" r:id="rId57"/>
    <p:sldId id="310" r:id="rId58"/>
    <p:sldId id="311" r:id="rId59"/>
    <p:sldId id="312" r:id="rId60"/>
    <p:sldId id="313" r:id="rId61"/>
    <p:sldId id="314" r:id="rId62"/>
    <p:sldId id="315" r:id="rId63"/>
    <p:sldId id="316" r:id="rId64"/>
    <p:sldId id="317"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32" autoAdjust="0"/>
  </p:normalViewPr>
  <p:slideViewPr>
    <p:cSldViewPr snapToGrid="0">
      <p:cViewPr varScale="1">
        <p:scale>
          <a:sx n="56" d="100"/>
          <a:sy n="56" d="100"/>
        </p:scale>
        <p:origin x="200" y="107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notesMaster" Target="notesMasters/notesMaster1.xml"/><Relationship Id="rId67" Type="http://schemas.openxmlformats.org/officeDocument/2006/relationships/handoutMaster" Target="handoutMasters/handoutMaster1.xml"/><Relationship Id="rId68" Type="http://schemas.openxmlformats.org/officeDocument/2006/relationships/presProps" Target="presProps.xml"/><Relationship Id="rId69" Type="http://schemas.openxmlformats.org/officeDocument/2006/relationships/viewProps" Target="viewProp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theme" Target="theme/theme1.xml"/><Relationship Id="rId71"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p>
          <a:p>
            <a:endParaRPr lang="en-US" dirty="0" smtClean="0"/>
          </a:p>
          <a:p>
            <a:r>
              <a:rPr lang="en-US" dirty="0" smtClean="0"/>
              <a:t>Lets use help to review the command again.</a:t>
            </a:r>
            <a:r>
              <a:rPr lang="en-US" baseline="0" dirty="0" smtClean="0"/>
              <a:t> </a:t>
            </a:r>
            <a:r>
              <a:rPr lang="en-US" dirty="0" smtClean="0"/>
              <a:t>And let's </a:t>
            </a:r>
            <a:r>
              <a:rPr lang="en-US" dirty="0" smtClean="0"/>
              <a:t>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 Id="rId3" Type="http://schemas.openxmlformats.org/officeDocument/2006/relationships/hyperlink" Target="https://docs.chef.io/resource_fil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 Id="rId3" Type="http://schemas.openxmlformats.org/officeDocument/2006/relationships/hyperlink" Target="https://docs.chef.io/resource_remot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 Id="rId3" Type="http://schemas.openxmlformats.org/officeDocument/2006/relationships/hyperlink" Target="https://docs.chef.io/resource_cookbook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hyperlink" Target="https://docs.chef.io/resource_template.html"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 Id="rId3" Type="http://schemas.openxmlformats.org/officeDocument/2006/relationships/hyperlink" Target="https://docs.chef.io/resource_template.html#using-templat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hyperlink" Target="https://docs.chef.io/templates.html#variable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hlinkClick r:id="rId3"/>
              </a:rPr>
              <a:t>https://</a:t>
            </a:r>
            <a:r>
              <a:rPr lang="en-US" dirty="0" smtClean="0">
                <a:hlinkClick r:id="rId3"/>
              </a:rPr>
              <a:t>docs.chef.io/resource_file.html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3456787"/>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hlinkClick r:id="rId3"/>
              </a:rPr>
              <a:t>https://</a:t>
            </a:r>
            <a:r>
              <a:rPr lang="en-US" dirty="0" smtClean="0">
                <a:hlinkClick r:id="rId3"/>
              </a:rPr>
              <a:t>docs.chef.io/resource_remote_file.html</a:t>
            </a:r>
            <a:endParaRPr lang="en-US" dirty="0" smtClean="0"/>
          </a:p>
          <a:p>
            <a:pPr>
              <a:lnSpc>
                <a:spcPct val="90000"/>
              </a:lnSpc>
              <a:spcBef>
                <a:spcPts val="0"/>
              </a:spcBef>
              <a:spcAft>
                <a:spcPts val="444"/>
              </a:spcAft>
              <a:buSzTx/>
              <a:defRPr/>
            </a:pP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9"/>
            <a:ext cx="10974132" cy="3443322"/>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hlinkClick r:id="rId3"/>
              </a:rPr>
              <a:t>https://</a:t>
            </a:r>
            <a:r>
              <a:rPr lang="en-US" dirty="0" smtClean="0">
                <a:hlinkClick r:id="rId3"/>
              </a:rPr>
              <a:t>docs.chef.io/resource_cookbook_file.html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smtClean="0"/>
              <a:t>Demo: </a:t>
            </a:r>
            <a:r>
              <a:rPr lang="en-US" dirty="0" err="1" smtClean="0"/>
              <a:t>cookbook_file's</a:t>
            </a:r>
            <a:r>
              <a:rPr lang="en-US" dirty="0" smtClean="0"/>
              <a:t> </a:t>
            </a:r>
            <a:r>
              <a:rPr lang="en-US" dirty="0" smtClean="0"/>
              <a:t>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err="1">
                <a:latin typeface="Courier New" panose="02070309020205020404" pitchFamily="49" charset="0"/>
                <a:cs typeface="Courier New" panose="02070309020205020404" pitchFamily="49" charset="0"/>
              </a:rPr>
              <a:t>cookbook_file</a:t>
            </a:r>
            <a:r>
              <a:rPr lang="en-US" sz="3733" b="1" dirty="0">
                <a:latin typeface="Courier New" panose="02070309020205020404" pitchFamily="49" charset="0"/>
                <a:cs typeface="Courier New" panose="02070309020205020404" pitchFamily="49" charset="0"/>
              </a:rPr>
              <a:t>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hlinkClick r:id="rId3"/>
              </a:rPr>
              <a:t>https://</a:t>
            </a:r>
            <a:r>
              <a:rPr lang="en-US" dirty="0" smtClean="0">
                <a:hlinkClick r:id="rId3"/>
              </a:rPr>
              <a:t>docs.chef.io/resource_template.html</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fontScale="90000"/>
          </a:bodyPr>
          <a:lstStyle/>
          <a:p>
            <a:r>
              <a:rPr lang="en-US" dirty="0" smtClean="0"/>
              <a:t>Demo: 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b="1" dirty="0">
                <a:latin typeface="Courier New" panose="02070309020205020404" pitchFamily="49" charset="0"/>
                <a:cs typeface="Courier New" panose="02070309020205020404" pitchFamily="49" charset="0"/>
              </a:rPr>
              <a:t>template </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a:t>
            </a:r>
            <a:r>
              <a:rPr lang="en-US" sz="3733" b="1" dirty="0" err="1">
                <a:latin typeface="Courier New" panose="02070309020205020404" pitchFamily="49" charset="0"/>
                <a:cs typeface="Courier New" panose="02070309020205020404" pitchFamily="49" charset="0"/>
              </a:rPr>
              <a:t>var</a:t>
            </a:r>
            <a:r>
              <a:rPr lang="en-US" sz="3733" b="1" dirty="0">
                <a:latin typeface="Courier New" panose="02070309020205020404" pitchFamily="49" charset="0"/>
                <a:cs typeface="Courier New" panose="02070309020205020404" pitchFamily="49" charset="0"/>
              </a:rPr>
              <a:t>/www/</a:t>
            </a:r>
            <a:r>
              <a:rPr lang="en-US" sz="3733" b="1" dirty="0" err="1" smtClean="0">
                <a:latin typeface="Courier New" panose="02070309020205020404" pitchFamily="49" charset="0"/>
                <a:cs typeface="Courier New" panose="02070309020205020404" pitchFamily="49" charset="0"/>
              </a:rPr>
              <a:t>index.html</a:t>
            </a:r>
            <a:r>
              <a:rPr lang="uk-UA" sz="3733" b="1" dirty="0" smtClean="0">
                <a:latin typeface="Courier New" panose="02070309020205020404" pitchFamily="49" charset="0"/>
                <a:cs typeface="Courier New" panose="02070309020205020404" pitchFamily="49" charset="0"/>
              </a:rPr>
              <a:t>'</a:t>
            </a:r>
            <a:r>
              <a:rPr lang="en-US" sz="3733" b="1" dirty="0" smtClean="0">
                <a:latin typeface="Courier New" panose="02070309020205020404" pitchFamily="49" charset="0"/>
                <a:cs typeface="Courier New" panose="02070309020205020404" pitchFamily="49" charset="0"/>
              </a:rPr>
              <a:t> </a:t>
            </a:r>
            <a:r>
              <a:rPr lang="en-US" sz="3733" b="1" dirty="0">
                <a:latin typeface="Courier New" panose="02070309020205020404" pitchFamily="49" charset="0"/>
                <a:cs typeface="Courier New" panose="02070309020205020404" pitchFamily="49" charset="0"/>
              </a:rPr>
              <a:t>do</a:t>
            </a:r>
          </a:p>
          <a:p>
            <a:r>
              <a:rPr lang="en-US" sz="3733" b="1" dirty="0">
                <a:latin typeface="Courier New" panose="02070309020205020404" pitchFamily="49" charset="0"/>
                <a:cs typeface="Courier New" panose="02070309020205020404" pitchFamily="49" charset="0"/>
              </a:rPr>
              <a:t>  source </a:t>
            </a:r>
            <a:r>
              <a:rPr lang="uk-UA" sz="3733" b="1" dirty="0" smtClean="0">
                <a:latin typeface="Courier New" panose="02070309020205020404" pitchFamily="49" charset="0"/>
                <a:cs typeface="Courier New" panose="02070309020205020404" pitchFamily="49" charset="0"/>
              </a:rPr>
              <a:t>'</a:t>
            </a:r>
            <a:r>
              <a:rPr lang="en-US" sz="3733" b="1" dirty="0" err="1" smtClean="0">
                <a:latin typeface="Courier New" panose="02070309020205020404" pitchFamily="49" charset="0"/>
                <a:cs typeface="Courier New" panose="02070309020205020404" pitchFamily="49" charset="0"/>
              </a:rPr>
              <a:t>index.html.erb</a:t>
            </a:r>
            <a:r>
              <a:rPr lang="uk-UA" sz="3733" b="1" dirty="0" smtClean="0">
                <a:latin typeface="Courier New" panose="02070309020205020404" pitchFamily="49" charset="0"/>
                <a:cs typeface="Courier New" panose="02070309020205020404" pitchFamily="49" charset="0"/>
              </a:rPr>
              <a:t>'</a:t>
            </a:r>
            <a:endParaRPr lang="en-US" sz="3733" b="1" dirty="0">
              <a:latin typeface="Courier New" panose="02070309020205020404" pitchFamily="49" charset="0"/>
              <a:cs typeface="Courier New" panose="02070309020205020404" pitchFamily="49" charset="0"/>
            </a:endParaRPr>
          </a:p>
          <a:p>
            <a:r>
              <a:rPr lang="en-US" sz="3733" b="1"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hlinkClick r:id="rId3"/>
              </a:rPr>
              <a:t>https://</a:t>
            </a:r>
            <a:r>
              <a:rPr lang="en-US" dirty="0" smtClean="0">
                <a:hlinkClick r:id="rId3"/>
              </a:rPr>
              <a:t>docs.chef.io/resource_template.html#using-templates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Explain when </a:t>
            </a:r>
            <a:r>
              <a:rPr lang="en-US" dirty="0"/>
              <a:t>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hlinkClick r:id="rId3"/>
              </a:rPr>
              <a:t>https://</a:t>
            </a:r>
            <a:r>
              <a:rPr lang="en-US" dirty="0" smtClean="0">
                <a:hlinkClick r:id="rId3"/>
              </a:rPr>
              <a:t>docs.chef.io/templates.html#variables</a:t>
            </a:r>
            <a:endParaRPr lang="en-US" dirty="0" smtClean="0"/>
          </a:p>
          <a:p>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b="1"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smtClean="0"/>
              <a:t>&lt;</a:t>
            </a:r>
            <a:r>
              <a:rPr lang="en-US" dirty="0"/>
              <a:t>h1&gt;Hello, world!&lt;/h1&gt;</a:t>
            </a:r>
          </a:p>
          <a:p>
            <a:r>
              <a:rPr lang="en-US" dirty="0" smtClean="0"/>
              <a:t>&lt;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a:t>
            </a:r>
            <a:r>
              <a:rPr lang="en-US"/>
              <a:t>h2</a:t>
            </a:r>
            <a:r>
              <a:rPr lang="en-US" smtClean="0"/>
              <a:t>&gt;</a:t>
            </a:r>
            <a:endParaRPr lang="en-US" dirty="0"/>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GE: </a:t>
            </a:r>
            <a:r>
              <a:rPr lang="en-US" sz="4800" dirty="0" smtClean="0"/>
              <a:t>Change File Resource to </a:t>
            </a:r>
            <a:r>
              <a:rPr lang="en-US" sz="4800" dirty="0" smtClean="0"/>
              <a:t>a </a:t>
            </a:r>
            <a:r>
              <a:rPr lang="en-US" sz="4800" dirty="0"/>
              <a:t>Template </a:t>
            </a:r>
            <a:r>
              <a:rPr lang="en-US" sz="4800" dirty="0" smtClean="0"/>
              <a:t>Resource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err="1" smtClean="0"/>
              <a:t>httpd</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err="1" smtClean="0"/>
              <a:t>httpd</a:t>
            </a:r>
            <a:r>
              <a:rPr lang="uk-UA" dirty="0" smtClean="0"/>
              <a:t>'</a:t>
            </a:r>
            <a:r>
              <a:rPr lang="en-US" dirty="0" smtClean="0"/>
              <a:t> </a:t>
            </a:r>
            <a:r>
              <a:rPr lang="en-US" dirty="0" smtClean="0"/>
              <a:t>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4800" dirty="0" smtClean="0"/>
              <a:t>GE: </a:t>
            </a:r>
            <a:r>
              <a:rPr lang="en-US" sz="4800" dirty="0" smtClean="0"/>
              <a:t>Update the Source Attribute</a:t>
            </a:r>
            <a:endParaRPr lang="en-US" sz="4800"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a:t>
            </a:r>
            <a:r>
              <a:rPr lang="en-US" dirty="0" smtClean="0"/>
              <a:t>resource to </a:t>
            </a:r>
            <a:r>
              <a:rPr lang="en-US" dirty="0" smtClean="0"/>
              <a:t>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t>
            </a:r>
            <a:r>
              <a:rPr lang="en-US" smtClean="0"/>
              <a:t>a recipe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b="1"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05299" y="3530753"/>
            <a:ext cx="10974132" cy="1475588"/>
          </a:xfrm>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smtClean="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812621"/>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456762" y="6562511"/>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b="1" dirty="0">
                <a:latin typeface="Courier New" panose="02070309020205020404" pitchFamily="49" charset="0"/>
                <a:cs typeface="Courier New" panose="02070309020205020404" pitchFamily="49" charset="0"/>
              </a:rPr>
              <a:t>"Root Path: </a:t>
            </a:r>
            <a:r>
              <a:rPr lang="en-US" sz="4267" b="1" dirty="0" smtClean="0">
                <a:latin typeface="Courier New" panose="02070309020205020404" pitchFamily="49" charset="0"/>
                <a:cs typeface="Courier New" panose="02070309020205020404" pitchFamily="49" charset="0"/>
              </a:rPr>
              <a:t>\\"</a:t>
            </a:r>
            <a:endParaRPr lang="en-US" sz="4267" b="1" dirty="0">
              <a:latin typeface="Courier New" panose="02070309020205020404" pitchFamily="49" charset="0"/>
              <a:cs typeface="Courier New" panose="02070309020205020404" pitchFamily="49" charset="0"/>
            </a:endParaRP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697845"/>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124948" y="578910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7675636"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b="1" dirty="0">
                <a:latin typeface="Courier New" panose="02070309020205020404" pitchFamily="49" charset="0"/>
                <a:cs typeface="Courier New" panose="02070309020205020404" pitchFamily="49" charset="0"/>
              </a:rPr>
              <a:t>This is the first line of the file.</a:t>
            </a:r>
          </a:p>
          <a:p>
            <a:r>
              <a:rPr lang="en-US" sz="3600" b="1" dirty="0">
                <a:latin typeface="Courier New" panose="02070309020205020404" pitchFamily="49" charset="0"/>
                <a:cs typeface="Courier New" panose="02070309020205020404" pitchFamily="49" charset="0"/>
              </a:rPr>
              <a:t>           This is the second line. If I try and line it up...</a:t>
            </a:r>
          </a:p>
          <a:p>
            <a:endParaRPr lang="en-US" sz="3600" b="1" dirty="0">
              <a:latin typeface="Courier New" panose="02070309020205020404" pitchFamily="49" charset="0"/>
              <a:cs typeface="Courier New" panose="02070309020205020404" pitchFamily="49" charset="0"/>
            </a:endParaRPr>
          </a:p>
          <a:p>
            <a:r>
              <a:rPr lang="en-US" sz="3600" b="1"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15765</TotalTime>
  <Words>5334</Words>
  <Application>Microsoft Macintosh PowerPoint</Application>
  <PresentationFormat>Custom</PresentationFormat>
  <Paragraphs>714</Paragraphs>
  <Slides>60</Slides>
  <Notes>60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Courier New</vt:lpstr>
      <vt:lpstr>Gill Sans MT</vt:lpstr>
      <vt:lpstr>Wingdings</vt:lpstr>
      <vt:lpstr>Arial</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Demo: cookbook_file's Source Match Up</vt:lpstr>
      <vt:lpstr>Template</vt:lpstr>
      <vt:lpstr>Demo: Template File's Source Matches Up</vt:lpstr>
      <vt:lpstr>Template</vt:lpstr>
      <vt:lpstr>GE: Cleaner Apache Recipe</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File Resource to a Template Resource</vt:lpstr>
      <vt:lpstr>What to Specify as the Source?</vt:lpstr>
      <vt:lpstr>GE: Viewing the Partial Path to the Template</vt:lpstr>
      <vt:lpstr>GE: Update the Source Attribute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2034</cp:revision>
  <cp:lastPrinted>2015-02-07T23:49:10Z</cp:lastPrinted>
  <dcterms:created xsi:type="dcterms:W3CDTF">2012-09-13T17:36:07Z</dcterms:created>
  <dcterms:modified xsi:type="dcterms:W3CDTF">2015-12-14T22:11:24Z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